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57" r:id="rId4"/>
    <p:sldId id="261" r:id="rId5"/>
    <p:sldId id="258" r:id="rId6"/>
    <p:sldId id="262" r:id="rId7"/>
    <p:sldId id="259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B16DB-08DF-4B89-BB2F-C5282831B8F8}" type="datetimeFigureOut">
              <a:rPr lang="fr-FR" smtClean="0"/>
              <a:t>03/02/2025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8AB1C-CFA2-419B-97F0-2921BF9E180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7453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8AB1C-CFA2-419B-97F0-2921BF9E180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187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14315-F131-030B-93EE-AD7770966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6BA8BE-56E7-79C3-0022-F284E545A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FE5AF-AEBC-0C89-8366-D8A65441A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5662-2547-4CAE-A8E3-7F9734D9E6E0}" type="datetimeFigureOut">
              <a:rPr lang="fr-FR" smtClean="0"/>
              <a:t>03/02/2025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0F1DF-043A-C93E-B804-EF319DDBA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95CBC-0A7C-D47E-920D-C42C1F9CC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A3A65-C6B0-42D8-B69D-CAFFAD2664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2932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7C59-6B85-78F1-50DF-74403B9BF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44C664-84D2-8521-2692-3A2A29F05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A9D38-EC7F-8A5B-D71B-2DFCB2389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5662-2547-4CAE-A8E3-7F9734D9E6E0}" type="datetimeFigureOut">
              <a:rPr lang="fr-FR" smtClean="0"/>
              <a:t>03/02/2025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6AC1A-0EED-7DF2-83F3-B4A6E30CF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4CE87-3A5A-EF63-E0E8-08C6BE397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A3A65-C6B0-42D8-B69D-CAFFAD2664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810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312870-15F5-DC82-2F0E-B24E96AB90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8EE736-1038-AD82-0035-9AEB78AB7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9B6AA-7022-BB60-D65A-7575EEC95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5662-2547-4CAE-A8E3-7F9734D9E6E0}" type="datetimeFigureOut">
              <a:rPr lang="fr-FR" smtClean="0"/>
              <a:t>03/02/2025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3122F-559C-2774-F656-C8F95881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AB535-56F7-0B9B-76BD-929FC84DD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A3A65-C6B0-42D8-B69D-CAFFAD2664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8095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E3B61-FD73-EFCF-B916-FCBE9EB90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84279-8F33-C117-F01D-9E7E78644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5EC07-1D7E-EE70-3B42-ABCD9B5C1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5662-2547-4CAE-A8E3-7F9734D9E6E0}" type="datetimeFigureOut">
              <a:rPr lang="fr-FR" smtClean="0"/>
              <a:t>03/02/2025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6E03A-3794-967B-F3BA-43389C4A7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76056-89A3-3403-D22C-4B45B586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A3A65-C6B0-42D8-B69D-CAFFAD2664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427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20B7E-97A9-2D71-C42F-5A063AE4C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ADE0D-3EC9-F20E-3BF3-C268D6D5F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1833C-6537-5A89-7319-9CFEE74DC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5662-2547-4CAE-A8E3-7F9734D9E6E0}" type="datetimeFigureOut">
              <a:rPr lang="fr-FR" smtClean="0"/>
              <a:t>03/02/2025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66776-B270-EDCE-8F06-551F33820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2AD7B4-1640-B9D3-CFF3-EE1CCB16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A3A65-C6B0-42D8-B69D-CAFFAD2664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9395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968CE-5AAF-C020-80EA-48E5F34C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059B7-0C11-6475-06F2-A8BE03C09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75024-88E2-2458-6872-7E9FA402A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2A3DF-AE49-E8C7-11B2-DDEC434C2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5662-2547-4CAE-A8E3-7F9734D9E6E0}" type="datetimeFigureOut">
              <a:rPr lang="fr-FR" smtClean="0"/>
              <a:t>03/02/2025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8CAF5-5558-E035-D76F-01664FACD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FB91A-FBC2-0C48-D048-2E15D39A6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A3A65-C6B0-42D8-B69D-CAFFAD2664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3846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9C73B-8BA0-6016-B8DE-F8EC6F69B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47C1E-1C67-477F-8DB5-540ADB36D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D4CC7E-7FFE-EBED-68F3-1819ADC061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25F32-98F5-2B75-DEEF-1CC3F3E45E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4D30CE-F77C-5DED-558F-B2249425A5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A3B3D9-808E-5F57-6DCC-ED5F8D7A3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5662-2547-4CAE-A8E3-7F9734D9E6E0}" type="datetimeFigureOut">
              <a:rPr lang="fr-FR" smtClean="0"/>
              <a:t>03/02/2025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F3DC88-25DB-D701-0F99-88A9665E8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385FA5-D387-F2D5-3021-47584C8AC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A3A65-C6B0-42D8-B69D-CAFFAD2664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8051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44310-4CA0-5476-7CA5-6D0D10773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174217-1294-DE27-E8DD-4FF1E65DF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5662-2547-4CAE-A8E3-7F9734D9E6E0}" type="datetimeFigureOut">
              <a:rPr lang="fr-FR" smtClean="0"/>
              <a:t>03/02/2025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F7B2EC-3045-B4D7-849A-59F459F81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B6C12A-DBE7-C8DD-7D63-CCD36885E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A3A65-C6B0-42D8-B69D-CAFFAD2664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064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45CE8-789C-5B53-E110-B0ECED3EB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5662-2547-4CAE-A8E3-7F9734D9E6E0}" type="datetimeFigureOut">
              <a:rPr lang="fr-FR" smtClean="0"/>
              <a:t>03/02/2025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D9A1B7-F665-DC5D-C4DD-8B12DD7F4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1C78F-2D17-2785-3E3C-A205B32E4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A3A65-C6B0-42D8-B69D-CAFFAD2664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8216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FD595-D4B0-DBE8-D8CF-2AC588E50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8936D-2221-98B3-F202-274496BA7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5C5044-4C3F-4F22-AC73-EFE5AC46BD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6E2C87-AB38-D92E-8244-03B14C7A5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5662-2547-4CAE-A8E3-7F9734D9E6E0}" type="datetimeFigureOut">
              <a:rPr lang="fr-FR" smtClean="0"/>
              <a:t>03/02/2025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EE235-5126-6A53-361B-24D59692D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73B62-496D-65BE-35B0-A813AADA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A3A65-C6B0-42D8-B69D-CAFFAD2664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6826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8EF4B-D1C3-AB74-3A49-1A669ED0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752D8B-0D2F-DE12-E194-340274A5F1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F0EBBB-2F20-89CA-AC5C-B1FA46489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A2E60-80F4-5F70-7897-C50CF4CE2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95662-2547-4CAE-A8E3-7F9734D9E6E0}" type="datetimeFigureOut">
              <a:rPr lang="fr-FR" smtClean="0"/>
              <a:t>03/02/2025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77DB3-8F0A-4324-C171-DF8724AFB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D328E7-E64E-616C-060C-4E454457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A3A65-C6B0-42D8-B69D-CAFFAD2664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7390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E0275D-B535-4931-9080-51C3EF70E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54B6C-2B11-050E-8504-484E10771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52A5C-C3B3-B633-62E6-60D8B6948A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95662-2547-4CAE-A8E3-7F9734D9E6E0}" type="datetimeFigureOut">
              <a:rPr lang="fr-FR" smtClean="0"/>
              <a:t>03/02/2025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165B3-E7B8-ABCA-05FA-AA00968DD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174C4-AF28-4847-487D-5CD600CC7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A3A65-C6B0-42D8-B69D-CAFFAD26640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2610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ACEABA-FC11-D17F-B98E-1F3F9CC3802E}"/>
              </a:ext>
            </a:extLst>
          </p:cNvPr>
          <p:cNvSpPr txBox="1"/>
          <p:nvPr/>
        </p:nvSpPr>
        <p:spPr>
          <a:xfrm>
            <a:off x="71120" y="140360"/>
            <a:ext cx="806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Commodité</a:t>
            </a:r>
            <a:r>
              <a:rPr lang="en-US" b="1" dirty="0"/>
              <a:t> 1: </a:t>
            </a:r>
            <a:r>
              <a:rPr lang="fr-FR" b="1" dirty="0"/>
              <a:t>Point de vente de nourriture approprié à 93m: </a:t>
            </a:r>
            <a:r>
              <a:rPr lang="fr-FR" b="1" dirty="0" err="1"/>
              <a:t>Cantinetta</a:t>
            </a:r>
            <a:r>
              <a:rPr lang="fr-FR" b="1" dirty="0"/>
              <a:t> Ventura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3BCAE-97C1-716E-DBD4-DEF58005DC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283"/>
          <a:stretch/>
        </p:blipFill>
        <p:spPr>
          <a:xfrm>
            <a:off x="829117" y="930436"/>
            <a:ext cx="6693473" cy="5166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170C75-4ED7-DE54-6EFC-3676C0FEDB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00"/>
          <a:stretch/>
        </p:blipFill>
        <p:spPr>
          <a:xfrm>
            <a:off x="8352722" y="509692"/>
            <a:ext cx="3010161" cy="617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26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ACEABA-FC11-D17F-B98E-1F3F9CC3802E}"/>
              </a:ext>
            </a:extLst>
          </p:cNvPr>
          <p:cNvSpPr txBox="1"/>
          <p:nvPr/>
        </p:nvSpPr>
        <p:spPr>
          <a:xfrm>
            <a:off x="71120" y="108873"/>
            <a:ext cx="806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Commodité</a:t>
            </a:r>
            <a:r>
              <a:rPr lang="en-US" b="1" dirty="0"/>
              <a:t> 1: </a:t>
            </a:r>
            <a:r>
              <a:rPr lang="fr-FR" b="1" dirty="0"/>
              <a:t>Point de vente de nourriture approprié à 93m: </a:t>
            </a:r>
            <a:r>
              <a:rPr lang="fr-FR" b="1" dirty="0" err="1"/>
              <a:t>Cantinetta</a:t>
            </a:r>
            <a:r>
              <a:rPr lang="fr-FR" b="1" dirty="0"/>
              <a:t> Ventura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327709-6E69-926B-D9DC-612BD1C8B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68" y="1066396"/>
            <a:ext cx="5392278" cy="4020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286103-5952-9B2E-FE88-D0D31817D2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19"/>
          <a:stretch/>
        </p:blipFill>
        <p:spPr>
          <a:xfrm>
            <a:off x="5773435" y="1066396"/>
            <a:ext cx="6105089" cy="402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11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7BE793-6A0A-BDC1-CA41-5B87FACEDA18}"/>
              </a:ext>
            </a:extLst>
          </p:cNvPr>
          <p:cNvSpPr txBox="1"/>
          <p:nvPr/>
        </p:nvSpPr>
        <p:spPr>
          <a:xfrm>
            <a:off x="0" y="87256"/>
            <a:ext cx="806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Commodité</a:t>
            </a:r>
            <a:r>
              <a:rPr lang="en-US" b="1" dirty="0"/>
              <a:t> 2: P</a:t>
            </a:r>
            <a:r>
              <a:rPr lang="fr-FR" b="1" dirty="0" err="1"/>
              <a:t>harmacie</a:t>
            </a:r>
            <a:r>
              <a:rPr lang="fr-FR" b="1" dirty="0"/>
              <a:t> à 35m: Pharmacie </a:t>
            </a:r>
            <a:r>
              <a:rPr lang="fr-FR" b="1" dirty="0" err="1"/>
              <a:t>Haussman</a:t>
            </a:r>
            <a:r>
              <a:rPr lang="fr-FR" b="1" dirty="0"/>
              <a:t> Opéra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D3648-4654-CE0B-8BD2-4ADD238E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69" y="601735"/>
            <a:ext cx="7125317" cy="565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AB84A8-2784-DA9C-B3AB-7A77DA31A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621" y="369305"/>
            <a:ext cx="2865368" cy="611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3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7BE793-6A0A-BDC1-CA41-5B87FACEDA18}"/>
              </a:ext>
            </a:extLst>
          </p:cNvPr>
          <p:cNvSpPr txBox="1"/>
          <p:nvPr/>
        </p:nvSpPr>
        <p:spPr>
          <a:xfrm>
            <a:off x="0" y="87256"/>
            <a:ext cx="806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Commodité</a:t>
            </a:r>
            <a:r>
              <a:rPr lang="en-US" b="1" dirty="0"/>
              <a:t> 2: P</a:t>
            </a:r>
            <a:r>
              <a:rPr lang="fr-FR" b="1" dirty="0" err="1"/>
              <a:t>harmacie</a:t>
            </a:r>
            <a:r>
              <a:rPr lang="fr-FR" b="1" dirty="0"/>
              <a:t> à 35m: Pharmacie </a:t>
            </a:r>
            <a:r>
              <a:rPr lang="fr-FR" b="1" dirty="0" err="1"/>
              <a:t>Haussman</a:t>
            </a:r>
            <a:r>
              <a:rPr lang="fr-FR" b="1" dirty="0"/>
              <a:t> Opéra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50DED4-7341-2199-5FE5-300E7B8D8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96" y="642810"/>
            <a:ext cx="4782334" cy="3071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9410D6-9BD4-A246-FAC4-3BCF9D981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30" y="2271045"/>
            <a:ext cx="7005922" cy="344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43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8C2A21-46F8-5BDD-B8C4-FA876BF3AB1A}"/>
              </a:ext>
            </a:extLst>
          </p:cNvPr>
          <p:cNvSpPr txBox="1"/>
          <p:nvPr/>
        </p:nvSpPr>
        <p:spPr>
          <a:xfrm>
            <a:off x="71120" y="104303"/>
            <a:ext cx="806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Commodité</a:t>
            </a:r>
            <a:r>
              <a:rPr lang="en-US" b="1" dirty="0"/>
              <a:t> 3: </a:t>
            </a:r>
            <a:r>
              <a:rPr lang="fr-FR" b="1" dirty="0"/>
              <a:t>Banque à 180m: CCF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096CD0-CEB8-10B0-833B-E5D3249BF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12" y="770351"/>
            <a:ext cx="7660942" cy="5013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5AB6C4-B76D-C773-A50B-772BE224D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090" y="675739"/>
            <a:ext cx="2930256" cy="550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76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8C2A21-46F8-5BDD-B8C4-FA876BF3AB1A}"/>
              </a:ext>
            </a:extLst>
          </p:cNvPr>
          <p:cNvSpPr txBox="1"/>
          <p:nvPr/>
        </p:nvSpPr>
        <p:spPr>
          <a:xfrm>
            <a:off x="71120" y="104303"/>
            <a:ext cx="806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Commodité</a:t>
            </a:r>
            <a:r>
              <a:rPr lang="en-US" b="1" dirty="0"/>
              <a:t> 3: </a:t>
            </a:r>
            <a:r>
              <a:rPr lang="fr-FR" b="1" dirty="0"/>
              <a:t>Banque à 180m: CCF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18FC21-15E4-6112-FFE2-716E11839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08" y="874538"/>
            <a:ext cx="5837094" cy="3358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5A43B3-2725-4BFC-A24B-971933BE7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030" y="2175899"/>
            <a:ext cx="5610909" cy="371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6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3CCC67-200C-FD7A-CB56-2F64E7063B62}"/>
              </a:ext>
            </a:extLst>
          </p:cNvPr>
          <p:cNvSpPr txBox="1"/>
          <p:nvPr/>
        </p:nvSpPr>
        <p:spPr>
          <a:xfrm>
            <a:off x="0" y="118931"/>
            <a:ext cx="771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Commodité</a:t>
            </a:r>
            <a:r>
              <a:rPr lang="en-US" b="1" dirty="0"/>
              <a:t> 4: </a:t>
            </a:r>
            <a:r>
              <a:rPr lang="fr-FR" b="1" dirty="0"/>
              <a:t>Espace publique extérieur à 350m: Opéra Garnier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17D6DB-E6EB-12ED-E4E4-92219E9BB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98" y="652536"/>
            <a:ext cx="6650007" cy="4895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270996-2BF0-21B8-63C3-443B84C743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004"/>
          <a:stretch/>
        </p:blipFill>
        <p:spPr>
          <a:xfrm>
            <a:off x="7600610" y="1"/>
            <a:ext cx="2863997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7728FE-4417-3C5A-047D-1F3678262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377" y="3760399"/>
            <a:ext cx="4803210" cy="297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30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3CCC67-200C-FD7A-CB56-2F64E7063B62}"/>
              </a:ext>
            </a:extLst>
          </p:cNvPr>
          <p:cNvSpPr txBox="1"/>
          <p:nvPr/>
        </p:nvSpPr>
        <p:spPr>
          <a:xfrm>
            <a:off x="0" y="118931"/>
            <a:ext cx="7718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Commodité</a:t>
            </a:r>
            <a:r>
              <a:rPr lang="en-US" b="1" dirty="0"/>
              <a:t> 4: </a:t>
            </a:r>
            <a:r>
              <a:rPr lang="fr-FR" b="1" dirty="0"/>
              <a:t>Espace publique extérieur à 350m: Opéra Garnier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9848E6-A199-5C43-5ADA-C252E763B1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089"/>
          <a:stretch/>
        </p:blipFill>
        <p:spPr>
          <a:xfrm>
            <a:off x="373053" y="1458138"/>
            <a:ext cx="4959235" cy="4107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E0EAC3-4C0E-0613-A481-3D49751E9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544" y="1458138"/>
            <a:ext cx="6462694" cy="410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20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89</Words>
  <Application>Microsoft Office PowerPoint</Application>
  <PresentationFormat>Widescreen</PresentationFormat>
  <Paragraphs>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Christelle RIZK</dc:creator>
  <cp:lastModifiedBy>Christelle RIZK</cp:lastModifiedBy>
  <cp:revision>8</cp:revision>
  <dcterms:created xsi:type="dcterms:W3CDTF">2024-09-03T12:38:53Z</dcterms:created>
  <dcterms:modified xsi:type="dcterms:W3CDTF">2025-02-03T18:40:12Z</dcterms:modified>
</cp:coreProperties>
</file>